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57" autoAdjust="0"/>
  </p:normalViewPr>
  <p:slideViewPr>
    <p:cSldViewPr snapToGrid="0">
      <p:cViewPr varScale="1">
        <p:scale>
          <a:sx n="69" d="100"/>
          <a:sy n="69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F6E0E8E6-B6EB-498A-BC29-48D81AAAA5B6}" type="datetimeFigureOut">
              <a:rPr lang="en-US" dirty="0"/>
              <a:t>5/23/2019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A8B59-FD8C-464E-A2E0-D2DB42977C43}" type="datetimeFigureOut">
              <a:rPr lang="en-US" dirty="0"/>
              <a:t>5/23/2019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0685-9E9F-46AF-8733-3458A4A5B67E}" type="datetimeFigureOut">
              <a:rPr lang="en-US" dirty="0"/>
              <a:t>5/23/2019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78A0-4252-4A4F-8A4C-4F80F1AD91FF}" type="datetimeFigureOut">
              <a:rPr lang="en-US" dirty="0"/>
              <a:t>5/23/2019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F071-3364-4AF2-8784-696D9E530376}" type="datetimeFigureOut">
              <a:rPr lang="en-US" dirty="0"/>
              <a:t>5/23/2019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C83B-2A0D-4895-8D19-F0DA28872F64}" type="datetimeFigureOut">
              <a:rPr lang="en-US" dirty="0"/>
              <a:t>5/23/2019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ACF0-C7E7-4CC8-840E-A2809FB4BDF6}" type="datetimeFigureOut">
              <a:rPr lang="en-US" dirty="0"/>
              <a:t>5/23/2019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B64FF-53E9-4519-AFEB-B5EAE0A6C098}" type="datetimeFigureOut">
              <a:rPr lang="en-US" dirty="0"/>
              <a:t>5/23/2019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0605F-0999-49B8-97E8-A9F5FE66FD89}" type="datetimeFigureOut">
              <a:rPr lang="en-US" dirty="0"/>
              <a:t>5/23/2019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41493-8214-4CD3-9E66-4A7CE0239274}" type="datetimeFigureOut">
              <a:rPr lang="en-US" dirty="0"/>
              <a:t>5/23/2019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397E-FD2D-4D0A-B33C-2E5AEFAED143}" type="datetimeFigureOut">
              <a:rPr lang="en-US" dirty="0"/>
              <a:t>5/23/2019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5092E-80DC-4992-A0D4-E74F7FC3042B}" type="datetimeFigureOut">
              <a:rPr lang="en-US" dirty="0"/>
              <a:t>5/23/2019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9A4C6-EA06-4AF0-A839-1839C57399A0}" type="datetimeFigureOut">
              <a:rPr lang="en-US" dirty="0"/>
              <a:t>5/23/2019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0C016-2580-485A-AC4B-4452BC379743}" type="datetimeFigureOut">
              <a:rPr lang="en-US" dirty="0"/>
              <a:t>5/23/2019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C8E6-7044-439E-9AE7-82A0C81AB0F0}" type="datetimeFigureOut">
              <a:rPr lang="en-US" dirty="0"/>
              <a:t>5/23/2019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5F70E-5DFF-42EC-93B3-07D70D7ED1BD}" type="datetimeFigureOut">
              <a:rPr lang="en-US" dirty="0"/>
              <a:t>5/23/2019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20B5-A0C9-4D15-A71B-70A075D52D64}" type="datetimeFigureOut">
              <a:rPr lang="en-US" dirty="0"/>
              <a:t>5/23/2019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61EAF71F-1A43-41B7-B605-0710A83174B7}" type="datetimeFigureOut">
              <a:rPr lang="en-US" dirty="0"/>
              <a:t>5/23/2019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727966-3873-4004-BA23-C5B6F57F3A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1420000">
            <a:off x="900089" y="662422"/>
            <a:ext cx="9755187" cy="3106181"/>
          </a:xfrm>
        </p:spPr>
        <p:txBody>
          <a:bodyPr>
            <a:noAutofit/>
          </a:bodyPr>
          <a:lstStyle/>
          <a:p>
            <a:pPr algn="ctr"/>
            <a:r>
              <a:rPr lang="ru-RU" altLang="zh-CN" sz="2000" dirty="0"/>
              <a:t>МАУ «ЦППМСП» </a:t>
            </a:r>
            <a:br>
              <a:rPr lang="ru-RU" altLang="zh-CN" sz="2000" dirty="0"/>
            </a:br>
            <a:r>
              <a:rPr lang="ru-RU" altLang="zh-CN" sz="2000" dirty="0"/>
              <a:t/>
            </a:r>
            <a:br>
              <a:rPr lang="ru-RU" altLang="zh-CN" sz="2000" dirty="0"/>
            </a:br>
            <a:r>
              <a:rPr lang="ru-RU" altLang="zh-CN" sz="2800" b="1" dirty="0"/>
              <a:t/>
            </a:r>
            <a:br>
              <a:rPr lang="ru-RU" altLang="zh-CN" sz="2800" b="1" dirty="0"/>
            </a:br>
            <a:r>
              <a:rPr lang="ru-RU" altLang="zh-CN" sz="3600" dirty="0"/>
              <a:t>творческое объединение </a:t>
            </a:r>
            <a:br>
              <a:rPr lang="ru-RU" altLang="zh-CN" sz="3600" dirty="0"/>
            </a:br>
            <a:r>
              <a:rPr lang="ru-RU" altLang="zh-CN" sz="3600" dirty="0"/>
              <a:t>«Безопасность в информационном обществе» </a:t>
            </a:r>
            <a:br>
              <a:rPr lang="ru-RU" altLang="zh-CN" sz="3600" dirty="0"/>
            </a:br>
            <a:r>
              <a:rPr lang="ru-RU" altLang="zh-CN" sz="3600" dirty="0"/>
              <a:t>(в рамках психологического сопровождения)</a:t>
            </a:r>
            <a:br>
              <a:rPr lang="ru-RU" altLang="zh-CN" sz="3600" dirty="0"/>
            </a:br>
            <a:endParaRPr lang="ru-RU" sz="2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3533CA6-D605-429E-9AC5-8224D38718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21420000">
            <a:off x="1218406" y="3857547"/>
            <a:ext cx="9755187" cy="550333"/>
          </a:xfrm>
        </p:spPr>
        <p:txBody>
          <a:bodyPr/>
          <a:lstStyle/>
          <a:p>
            <a:r>
              <a:rPr lang="ru-RU" dirty="0"/>
              <a:t>Ситникова Наталья Сергеевна</a:t>
            </a:r>
          </a:p>
          <a:p>
            <a:r>
              <a:rPr lang="ru-RU" sz="2000" dirty="0">
                <a:solidFill>
                  <a:schemeClr val="bg1"/>
                </a:solidFill>
              </a:rPr>
              <a:t>Педагог-психолог «МБОУ СОШ №116 г. Челябинска»</a:t>
            </a:r>
          </a:p>
        </p:txBody>
      </p:sp>
    </p:spTree>
    <p:extLst>
      <p:ext uri="{BB962C8B-B14F-4D97-AF65-F5344CB8AC3E}">
        <p14:creationId xmlns:p14="http://schemas.microsoft.com/office/powerpoint/2010/main" val="1750126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322B5A-FEC5-4401-AB68-4D6E196FA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Тема: Опасный и безопасный интернет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проектной деятельности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2F589F-F017-45D9-B268-08C45EE3F20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СОЗДАНИЕ СОВМЕСТНО С УЧАЩИМИСЯ 5-ГО КЛАССА БРОШЮРЫ НА ТЕМУ «Опасный и безопасный интернет» в рамках проектной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797510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A78A38-8B48-41D4-BBD6-7846A2035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работы: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CCB17D-E589-4C06-9CF3-0C2978911C7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0" y="1224794"/>
            <a:ext cx="10394707" cy="4149792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Распределение тем, формулирование целей и задач работы.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Самостоятельное изучение обучающимися теоретического материала.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Анализ информации.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Создание брошюры.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Оформление проекта.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Защита проекта.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320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748066-C481-42CB-A440-33CDD56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Брошюра «Опасный и безопасный интернет»</a:t>
            </a:r>
          </a:p>
        </p:txBody>
      </p:sp>
      <p:pic>
        <p:nvPicPr>
          <p:cNvPr id="15" name="Объект 14">
            <a:extLst>
              <a:ext uri="{FF2B5EF4-FFF2-40B4-BE49-F238E27FC236}">
                <a16:creationId xmlns:a16="http://schemas.microsoft.com/office/drawing/2014/main" id="{1735C258-5723-40AE-9936-5D8FD890185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81921" y="2055361"/>
            <a:ext cx="2604371" cy="3623474"/>
          </a:xfr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DB78EAB-E9DB-4803-AF06-D106AA7EB3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5708" y="2055361"/>
            <a:ext cx="2380158" cy="3623255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E2A9E5E8-DE18-4DFA-A0A7-69B3E486DD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6787" y="2052921"/>
            <a:ext cx="5618425" cy="3625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148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A0A5E9-95D8-49DD-A7F5-821E99C2A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Результат: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522CED-E673-408E-AC6F-9EBFF859027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самостоятельно познакомились с темой безопасности в Интернете.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проведен социологический опрос учеников 5-х классов с целью выявления их уровня осведомленности в вопросе безопасности в Интернете.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разработана брошюра, которая будет использоваться в профилактической работе</a:t>
            </a:r>
          </a:p>
        </p:txBody>
      </p:sp>
    </p:spTree>
    <p:extLst>
      <p:ext uri="{BB962C8B-B14F-4D97-AF65-F5344CB8AC3E}">
        <p14:creationId xmlns:p14="http://schemas.microsoft.com/office/powerpoint/2010/main" val="4143705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37E31E-7202-4A83-81E2-568796E05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926" y="2357846"/>
            <a:ext cx="10396882" cy="1151965"/>
          </a:xfrm>
        </p:spPr>
        <p:txBody>
          <a:bodyPr/>
          <a:lstStyle/>
          <a:p>
            <a:pPr algn="ctr"/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2234920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90</TotalTime>
  <Words>143</Words>
  <Application>Microsoft Office PowerPoint</Application>
  <PresentationFormat>Широкоэкранный</PresentationFormat>
  <Paragraphs>18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宋体</vt:lpstr>
      <vt:lpstr>Arial</vt:lpstr>
      <vt:lpstr>Impact</vt:lpstr>
      <vt:lpstr>Times New Roman</vt:lpstr>
      <vt:lpstr>Главное мероприятие</vt:lpstr>
      <vt:lpstr>МАУ «ЦППМСП»    творческое объединение  «Безопасность в информационном обществе»  (в рамках психологического сопровождения) </vt:lpstr>
      <vt:lpstr>Тема: Опасный и безопасный интернет на уроках проектной деятельности</vt:lpstr>
      <vt:lpstr>Этапы работы: </vt:lpstr>
      <vt:lpstr>Брошюра «Опасный и безопасный интернет»</vt:lpstr>
      <vt:lpstr>Результат: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МАУ «ЦППМСП»    творческое объединение  «Безопасность в информационном обществе»  (в рамках психологического сопровождения)</dc:title>
  <dc:creator>Наталья Сергеевна Ситникова</dc:creator>
  <cp:lastModifiedBy>User</cp:lastModifiedBy>
  <cp:revision>5</cp:revision>
  <dcterms:created xsi:type="dcterms:W3CDTF">2019-04-15T09:35:57Z</dcterms:created>
  <dcterms:modified xsi:type="dcterms:W3CDTF">2019-05-23T03:52:31Z</dcterms:modified>
</cp:coreProperties>
</file>